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3" r:id="rId7"/>
    <p:sldId id="261" r:id="rId8"/>
    <p:sldId id="262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0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7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9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5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7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0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9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3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1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9FA47-8A46-4C6E-8AFB-6CF4C801EC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F081D-8328-49D4-A101-A61D2478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8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73435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What’s in a company profile?</a:t>
            </a:r>
            <a:br>
              <a:rPr lang="en-US" sz="4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</a:br>
            <a:r>
              <a:rPr lang="en-US" sz="4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Take 10 minutes &amp; find out</a:t>
            </a:r>
            <a:r>
              <a:rPr lang="en-US" sz="4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…</a:t>
            </a:r>
            <a:br>
              <a:rPr lang="en-US" sz="4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</a:br>
            <a:r>
              <a:rPr lang="en-US" sz="14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(hint: it’s great for ABM)</a:t>
            </a:r>
            <a:endParaRPr lang="en-US" sz="4400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GovCon Ideation</a:t>
            </a:r>
          </a:p>
          <a:p>
            <a:r>
              <a:rPr lang="en-US" sz="4000" dirty="0" smtClean="0"/>
              <a:t>12/3/24</a:t>
            </a:r>
            <a:endParaRPr lang="en-US" sz="40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4113" y="-67568"/>
            <a:ext cx="1957887" cy="16093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705213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075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87855"/>
            <a:ext cx="10515600" cy="1325563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Taking a few minutes to parse</a:t>
            </a:r>
            <a:b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</a:br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company pages can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407" y="0"/>
            <a:ext cx="1705213" cy="962159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2255931"/>
            <a:ext cx="10515600" cy="4351338"/>
          </a:xfrm>
        </p:spPr>
        <p:txBody>
          <a:bodyPr/>
          <a:lstStyle/>
          <a:p>
            <a:r>
              <a:rPr lang="en-US" dirty="0" smtClean="0"/>
              <a:t>Give you fodder for posts</a:t>
            </a:r>
          </a:p>
          <a:p>
            <a:r>
              <a:rPr lang="en-US" dirty="0" smtClean="0"/>
              <a:t>Identify new key players</a:t>
            </a:r>
          </a:p>
          <a:p>
            <a:r>
              <a:rPr lang="en-US" dirty="0" smtClean="0"/>
              <a:t>Give you stats for meetings</a:t>
            </a:r>
          </a:p>
          <a:p>
            <a:r>
              <a:rPr lang="en-US" dirty="0" smtClean="0"/>
              <a:t>Increase your knowledge base of a particular client organization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365" y="0"/>
            <a:ext cx="1743635" cy="143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2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05213" cy="9621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Pick an agency page</a:t>
            </a:r>
            <a:b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0421" y="-134471"/>
            <a:ext cx="1990607" cy="16361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6071" y="1339009"/>
            <a:ext cx="6973273" cy="536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Read the overview</a:t>
            </a:r>
            <a:r>
              <a:rPr lang="en-US" sz="3600" dirty="0" smtClean="0">
                <a:latin typeface="Ink Free" panose="03080402000500000000" pitchFamily="66" charset="0"/>
              </a:rPr>
              <a:t/>
            </a:r>
            <a:br>
              <a:rPr lang="en-US" sz="3600" dirty="0" smtClean="0">
                <a:latin typeface="Ink Free" panose="03080402000500000000" pitchFamily="66" charset="0"/>
              </a:rPr>
            </a:br>
            <a:endParaRPr lang="en-US" sz="3600" dirty="0">
              <a:latin typeface="Ink Free" panose="03080402000500000000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813" y="2681897"/>
            <a:ext cx="3210373" cy="26387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705213" cy="9621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5213" y="962159"/>
            <a:ext cx="8113746" cy="598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17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Find content worth sharing</a:t>
            </a:r>
            <a:b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</a:br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and tag people mentioned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558" y="0"/>
            <a:ext cx="1990607" cy="16361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705213" cy="9621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90" y="1636196"/>
            <a:ext cx="5913110" cy="5167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8162" y="1811712"/>
            <a:ext cx="5993838" cy="359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59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Need stats?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496" y="-112060"/>
            <a:ext cx="1990607" cy="16361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705213" cy="9621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16" y="1690688"/>
            <a:ext cx="6544588" cy="38105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7474" y="1690688"/>
            <a:ext cx="4163194" cy="377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56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747" y="-9833"/>
            <a:ext cx="10515600" cy="1325563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More Stats</a:t>
            </a:r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044" y="0"/>
            <a:ext cx="1990607" cy="16361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705213" cy="9621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1758" y="1943607"/>
            <a:ext cx="6858957" cy="47726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1284" y="687854"/>
            <a:ext cx="6849431" cy="349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483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How many people are you </a:t>
            </a:r>
            <a:b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</a:br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connected with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813" y="2681897"/>
            <a:ext cx="3210373" cy="26387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705213" cy="9621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733" y="1780257"/>
            <a:ext cx="7975093" cy="406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930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General info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393" y="0"/>
            <a:ext cx="1990607" cy="16361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705213" cy="9621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9667" y="1488278"/>
            <a:ext cx="6954220" cy="330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30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Recent hires are listed</a:t>
            </a:r>
            <a:endParaRPr lang="en-US" b="1" i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748" y="0"/>
            <a:ext cx="1990607" cy="16361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407" y="0"/>
            <a:ext cx="1705213" cy="9621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311" y="1361786"/>
            <a:ext cx="6649378" cy="413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09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65</Words>
  <Application>Microsoft Office PowerPoint</Application>
  <PresentationFormat>Widescreen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Ink Free</vt:lpstr>
      <vt:lpstr>Office Theme</vt:lpstr>
      <vt:lpstr>What’s in a company profile? Take 10 minutes &amp; find out… (hint: it’s great for ABM)</vt:lpstr>
      <vt:lpstr>Pick an agency page </vt:lpstr>
      <vt:lpstr>Read the overview </vt:lpstr>
      <vt:lpstr>Find content worth sharing and tag people mentioned</vt:lpstr>
      <vt:lpstr>Need stats?</vt:lpstr>
      <vt:lpstr>More Stats </vt:lpstr>
      <vt:lpstr>How many people are you  connected with</vt:lpstr>
      <vt:lpstr>General info</vt:lpstr>
      <vt:lpstr>Recent hires are listed</vt:lpstr>
      <vt:lpstr>Taking a few minutes to parse company pages can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in a company profile?</dc:title>
  <dc:creator>Mark</dc:creator>
  <cp:lastModifiedBy>Mark</cp:lastModifiedBy>
  <cp:revision>12</cp:revision>
  <dcterms:created xsi:type="dcterms:W3CDTF">2024-12-02T23:16:47Z</dcterms:created>
  <dcterms:modified xsi:type="dcterms:W3CDTF">2024-12-03T13:47:58Z</dcterms:modified>
</cp:coreProperties>
</file>